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1"/>
  </p:sldMasterIdLst>
  <p:notesMasterIdLst>
    <p:notesMasterId r:id="rId3"/>
  </p:notesMasterIdLst>
  <p:handoutMasterIdLst>
    <p:handoutMasterId r:id="rId4"/>
  </p:handoutMasterIdLst>
  <p:sldIdLst>
    <p:sldId id="276" r:id="rId2"/>
  </p:sldIdLst>
  <p:sldSz cx="9144000" cy="6858000" type="screen4x3"/>
  <p:notesSz cx="6888163" cy="10018713"/>
  <p:embeddedFontLst>
    <p:embeddedFont>
      <p:font typeface="Montserrat" panose="020B060402020202020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numCol="1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altLang="fr-FR" smtClean="0"/>
              <a:t>12/12/2024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numCol="1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numCol="1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altLang="fr-FR" smtClean="0"/>
              <a:t>12/12/2024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numCol="1" rtlCol="0" anchor="ctr"/>
          <a:lstStyle/>
          <a:p>
            <a:endParaRPr lang="fr-FR" alt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3113" tIns="46557" rIns="93113" bIns="46557" numCol="1" rtlCol="0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numCol="1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numCol="1" anchor="b">
            <a:normAutofit/>
          </a:bodyPr>
          <a:lstStyle>
            <a:lvl1pPr algn="ctr">
              <a:defRPr sz="5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 numCol="1"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alt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 numCol="1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numCol="1"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numCol="1"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 numCol="1"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alt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 alt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>
            <a:extLst>
              <a:ext uri="{FF2B5EF4-FFF2-40B4-BE49-F238E27FC236}">
                <a16:creationId xmlns:a16="http://schemas.microsoft.com/office/drawing/2014/main" xmlns="" id="{C85A922B-E031-4157-AD72-F60519EDF947}"/>
              </a:ext>
            </a:extLst>
          </p:cNvPr>
          <p:cNvSpPr/>
          <p:nvPr/>
        </p:nvSpPr>
        <p:spPr>
          <a:xfrm>
            <a:off x="302003" y="1712017"/>
            <a:ext cx="7088697" cy="4723002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2D01FC6-93D9-477C-BF7F-E25D710BE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02" y="5306980"/>
            <a:ext cx="2658231" cy="10989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50074D5-46F1-477F-963E-D8FA482D5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70" y="5146646"/>
            <a:ext cx="1261774" cy="12617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F7DAA05-EC58-40D1-80B6-961DC4E25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4" y="5084392"/>
            <a:ext cx="1350627" cy="13506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3164A40-5E09-4285-B6EB-706FA8A98868}"/>
              </a:ext>
            </a:extLst>
          </p:cNvPr>
          <p:cNvSpPr txBox="1"/>
          <p:nvPr/>
        </p:nvSpPr>
        <p:spPr>
          <a:xfrm>
            <a:off x="6518247" y="6518517"/>
            <a:ext cx="2439316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900" dirty="0">
                <a:latin typeface="Century Gothic" panose="020B0502020202020204" pitchFamily="34" charset="0"/>
              </a:rPr>
              <a:t>CRITÈRE 1.5 et 7.4 DU LABEL DE L’ETAT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38AAFC2-1197-4552-9328-078E2FECCA68}"/>
              </a:ext>
            </a:extLst>
          </p:cNvPr>
          <p:cNvSpPr txBox="1"/>
          <p:nvPr/>
        </p:nvSpPr>
        <p:spPr>
          <a:xfrm>
            <a:off x="1828801" y="616067"/>
            <a:ext cx="6610524" cy="36317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fr-FR" altLang="fr-FR" dirty="0">
                <a:latin typeface="Century Gothic" panose="020B0502020202020204" pitchFamily="34" charset="0"/>
              </a:rPr>
              <a:t>Nous pouvons vous remettre, sur simple demande, les éléments suivants :</a:t>
            </a:r>
          </a:p>
          <a:p>
            <a:pPr algn="just"/>
            <a:endParaRPr lang="fr-FR" altLang="fr-FR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altLang="fr-FR" sz="1600" dirty="0">
                <a:latin typeface="Century Gothic" panose="020B0502020202020204" pitchFamily="34" charset="0"/>
              </a:rPr>
              <a:t>Une copie du règlement intérieur</a:t>
            </a:r>
          </a:p>
          <a:p>
            <a:pPr marL="285750" indent="-285750">
              <a:buFontTx/>
              <a:buChar char="-"/>
            </a:pPr>
            <a:r>
              <a:rPr lang="fr-FR" altLang="fr-FR" sz="1600" dirty="0">
                <a:latin typeface="Century Gothic" panose="020B0502020202020204" pitchFamily="34" charset="0"/>
              </a:rPr>
              <a:t>Le bilan annuel de nos résultats &amp; taux de réussite par formation </a:t>
            </a:r>
          </a:p>
          <a:p>
            <a:pPr marL="285750" indent="-285750">
              <a:buFontTx/>
              <a:buChar char="-"/>
            </a:pPr>
            <a:r>
              <a:rPr lang="fr-FR" altLang="fr-FR" sz="1600" dirty="0">
                <a:latin typeface="Century Gothic" panose="020B0502020202020204" pitchFamily="34" charset="0"/>
              </a:rPr>
              <a:t>Le nombre moyen d'heures de formation correspondant aux taux de réussite en première et en deuxième présentation.</a:t>
            </a:r>
          </a:p>
          <a:p>
            <a:pPr marL="285750" indent="-285750">
              <a:buFontTx/>
              <a:buChar char="-"/>
            </a:pPr>
            <a:r>
              <a:rPr lang="fr-FR" altLang="fr-FR" sz="1600" dirty="0">
                <a:latin typeface="Century Gothic" panose="020B0502020202020204" pitchFamily="34" charset="0"/>
              </a:rPr>
              <a:t>Une synthèse des résultats des questionnaires de satisfaction</a:t>
            </a:r>
          </a:p>
          <a:p>
            <a:pPr marL="285750" indent="-285750">
              <a:buFontTx/>
              <a:buChar char="-"/>
            </a:pPr>
            <a:endParaRPr lang="fr-FR" altLang="fr-FR" sz="1600" dirty="0">
              <a:latin typeface="Century Gothic" panose="020B0502020202020204" pitchFamily="34" charset="0"/>
            </a:endParaRPr>
          </a:p>
          <a:p>
            <a:r>
              <a:rPr lang="fr-FR" altLang="fr-FR" sz="1600" dirty="0">
                <a:latin typeface="Century Gothic" panose="020B0502020202020204" pitchFamily="34" charset="0"/>
              </a:rPr>
              <a:t>Toute réclamation, fera l’objet d’une notification écrite à CER envoyée avec accusé de </a:t>
            </a:r>
            <a:r>
              <a:rPr lang="fr-FR" altLang="fr-FR" sz="1600" dirty="0" smtClean="0">
                <a:latin typeface="Century Gothic" panose="020B0502020202020204" pitchFamily="34" charset="0"/>
              </a:rPr>
              <a:t>réception au: MAE CER Drancy situé au 5 Avenue Jean Jaurès 93700 Drancy. </a:t>
            </a:r>
            <a:r>
              <a:rPr lang="fr-FR" altLang="fr-FR" sz="1600" dirty="0">
                <a:latin typeface="Century Gothic" panose="020B0502020202020204" pitchFamily="34" charset="0"/>
              </a:rPr>
              <a:t>Une réponse est apportée dans un délai de 7 jours ouvrés.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643F29C-DF8A-4E30-A057-43E01C9B0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30" y="5506657"/>
            <a:ext cx="1585467" cy="8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0552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105</Words>
  <Application>Microsoft Office PowerPoint</Application>
  <PresentationFormat>Affichage à l'écran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Montserrat</vt:lpstr>
      <vt:lpstr>Arial</vt:lpstr>
      <vt:lpstr>Century Gothic</vt:lpstr>
      <vt:lpstr>Calibri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 LE GALLEU</dc:creator>
  <cp:keywords>label état</cp:keywords>
  <cp:lastModifiedBy>Windows</cp:lastModifiedBy>
  <cp:revision>205</cp:revision>
  <cp:lastPrinted>2024-12-12T13:34:02Z</cp:lastPrinted>
  <dcterms:created xsi:type="dcterms:W3CDTF">2016-11-16T10:38:42Z</dcterms:created>
  <dcterms:modified xsi:type="dcterms:W3CDTF">2024-12-12T13:34:12Z</dcterms:modified>
</cp:coreProperties>
</file>